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6" r:id="rId7"/>
    <p:sldId id="267" r:id="rId8"/>
    <p:sldId id="268" r:id="rId9"/>
    <p:sldId id="259" r:id="rId10"/>
    <p:sldId id="260" r:id="rId11"/>
    <p:sldId id="261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660"/>
  </p:normalViewPr>
  <p:slideViewPr>
    <p:cSldViewPr>
      <p:cViewPr varScale="1">
        <p:scale>
          <a:sx n="71" d="100"/>
          <a:sy n="71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91A5-793B-4325-935D-20E1661ABC0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ADAB-8448-45C8-BC1D-AADA1EE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swc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Loudoun Soil and Water Conservation District &amp; Loudoun County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Non Agricultural Stream Riparian Buffer Planting Program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4" name="Picture 3" descr="NEW Optimal Stream 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362200"/>
            <a:ext cx="4069080" cy="2385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How Does the Program Work?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Applications will also include planned</a:t>
            </a:r>
          </a:p>
          <a:p>
            <a:pPr>
              <a:buNone/>
            </a:pPr>
            <a:r>
              <a:rPr lang="en-US" dirty="0">
                <a:latin typeface="Cooper Black" pitchFamily="18" charset="0"/>
              </a:rPr>
              <a:t>s</a:t>
            </a:r>
            <a:r>
              <a:rPr lang="en-US" dirty="0" smtClean="0">
                <a:latin typeface="Cooper Black" pitchFamily="18" charset="0"/>
              </a:rPr>
              <a:t>pecies choices (eligible species list </a:t>
            </a:r>
          </a:p>
          <a:p>
            <a:pPr>
              <a:buNone/>
            </a:pPr>
            <a:r>
              <a:rPr lang="en-US" dirty="0">
                <a:latin typeface="Cooper Black" pitchFamily="18" charset="0"/>
              </a:rPr>
              <a:t>p</a:t>
            </a:r>
            <a:r>
              <a:rPr lang="en-US" dirty="0" smtClean="0">
                <a:latin typeface="Cooper Black" pitchFamily="18" charset="0"/>
              </a:rPr>
              <a:t>rovided)</a:t>
            </a: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 smtClean="0">
              <a:latin typeface="Cooper Black" pitchFamily="18" charset="0"/>
            </a:endParaRP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Selected projects will be notified and 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Site visits conducted to inspect 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planting site and adjust plans as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needed.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How does the program work?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oper Black" pitchFamily="18" charset="0"/>
              </a:rPr>
              <a:t>Landowners will hire a contractor, or complete plantings on their own according to approved plans and keep copies of bills, and record a declaration of restriction protecting the buffer from destruction.</a:t>
            </a:r>
          </a:p>
          <a:p>
            <a:r>
              <a:rPr lang="en-US" dirty="0" smtClean="0">
                <a:latin typeface="Cooper Black" pitchFamily="18" charset="0"/>
              </a:rPr>
              <a:t>Project will be inspected by </a:t>
            </a:r>
            <a:r>
              <a:rPr lang="en-US" dirty="0" smtClean="0">
                <a:latin typeface="Cooper Black" pitchFamily="18" charset="0"/>
              </a:rPr>
              <a:t>District and County personnel</a:t>
            </a:r>
            <a:r>
              <a:rPr lang="en-US" dirty="0" smtClean="0">
                <a:latin typeface="Cooper Black" pitchFamily="18" charset="0"/>
              </a:rPr>
              <a:t>.</a:t>
            </a:r>
          </a:p>
          <a:p>
            <a:r>
              <a:rPr lang="en-US" dirty="0" smtClean="0">
                <a:latin typeface="Cooper Black" pitchFamily="18" charset="0"/>
              </a:rPr>
              <a:t>Check for reimbursement will provided to the landowner.</a:t>
            </a:r>
          </a:p>
          <a:p>
            <a:r>
              <a:rPr lang="en-US" dirty="0" smtClean="0">
                <a:latin typeface="Cooper Black" pitchFamily="18" charset="0"/>
              </a:rPr>
              <a:t>Site will be inspected again at 1 year to check for 75% survival, if needed replanting will occur to meet this criteria at owner expense.</a:t>
            </a: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Deadlines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505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Applications due to Loudoun Soil and 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Water Conservation District by March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1</a:t>
            </a:r>
            <a:r>
              <a:rPr lang="en-US" baseline="30000" dirty="0" smtClean="0">
                <a:latin typeface="Cooper Black" pitchFamily="18" charset="0"/>
              </a:rPr>
              <a:t>s</a:t>
            </a:r>
            <a:r>
              <a:rPr lang="en-US" baseline="30000" dirty="0" smtClean="0">
                <a:latin typeface="Cooper Black" pitchFamily="18" charset="0"/>
              </a:rPr>
              <a:t>t</a:t>
            </a:r>
            <a:r>
              <a:rPr lang="en-US" dirty="0" smtClean="0">
                <a:latin typeface="Cooper Black" pitchFamily="18" charset="0"/>
              </a:rPr>
              <a:t>.</a:t>
            </a:r>
            <a:endParaRPr lang="en-US" dirty="0" smtClean="0">
              <a:latin typeface="Cooper Black" pitchFamily="18" charset="0"/>
            </a:endParaRP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Approved projects will be notified by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April 1</a:t>
            </a:r>
            <a:r>
              <a:rPr lang="en-US" baseline="30000" dirty="0" smtClean="0">
                <a:latin typeface="Cooper Black" pitchFamily="18" charset="0"/>
              </a:rPr>
              <a:t>st</a:t>
            </a:r>
            <a:r>
              <a:rPr lang="en-US" dirty="0" smtClean="0">
                <a:latin typeface="Cooper Black" pitchFamily="18" charset="0"/>
              </a:rPr>
              <a:t>, and plantings shall be 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Installed by May 1</a:t>
            </a:r>
            <a:r>
              <a:rPr lang="en-US" baseline="30000" dirty="0" smtClean="0">
                <a:latin typeface="Cooper Black" pitchFamily="18" charset="0"/>
              </a:rPr>
              <a:t>st</a:t>
            </a:r>
            <a:r>
              <a:rPr lang="en-US" dirty="0" smtClean="0">
                <a:latin typeface="Cooper Black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Contact Information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Loudoun SWCD: 571-918-4530 ext. 107 (Chris Van </a:t>
            </a:r>
            <a:r>
              <a:rPr lang="en-US" dirty="0" err="1" smtClean="0">
                <a:latin typeface="Cooper Black" pitchFamily="18" charset="0"/>
              </a:rPr>
              <a:t>Vlack</a:t>
            </a:r>
            <a:r>
              <a:rPr lang="en-US" dirty="0" smtClean="0">
                <a:latin typeface="Cooper Black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	</a:t>
            </a:r>
            <a:r>
              <a:rPr lang="en-US" dirty="0" smtClean="0">
                <a:latin typeface="Cooper Black" pitchFamily="18" charset="0"/>
                <a:hlinkClick r:id="rId2"/>
              </a:rPr>
              <a:t>www.lswcd.org</a:t>
            </a:r>
            <a:endParaRPr lang="en-US" dirty="0" smtClean="0">
              <a:latin typeface="Cooper Black" pitchFamily="18" charset="0"/>
            </a:endParaRP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   </a:t>
            </a:r>
            <a:r>
              <a:rPr lang="en-US" dirty="0" smtClean="0">
                <a:latin typeface="Cooper Black" pitchFamily="18" charset="0"/>
              </a:rPr>
              <a:t>-Loudoun County Urban Forester: 703-771-5991 (Dana Malone)</a:t>
            </a:r>
            <a:r>
              <a:rPr lang="en-US" dirty="0" smtClean="0">
                <a:latin typeface="Cooper Black" pitchFamily="18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	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Picture 6" descr="LWSCD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495800"/>
            <a:ext cx="3145291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What is the Program?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A project to incentivize the planting of riparian buffers on land not eligible for funding through the Traditional State Agricultural Cost Share Program.</a:t>
            </a:r>
          </a:p>
          <a:p>
            <a:pPr>
              <a:buNone/>
            </a:pPr>
            <a:r>
              <a:rPr lang="en-US" dirty="0" smtClean="0">
                <a:latin typeface="Cooper Black" pitchFamily="18" charset="0"/>
              </a:rPr>
              <a:t>Private landowners, HOAs, Businesses, and other commercial sites are all eligible.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How do Buffers Help?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Forested buffers help filter sediment and nutrients before they reach the stream channel.</a:t>
            </a:r>
          </a:p>
          <a:p>
            <a:r>
              <a:rPr lang="en-US" dirty="0" smtClean="0">
                <a:latin typeface="Cooper Black" pitchFamily="18" charset="0"/>
              </a:rPr>
              <a:t>Trees help cool stream water, providing better habitat for insects, fish, and other wildlife.</a:t>
            </a:r>
          </a:p>
          <a:p>
            <a:r>
              <a:rPr lang="en-US" dirty="0" smtClean="0">
                <a:latin typeface="Cooper Black" pitchFamily="18" charset="0"/>
              </a:rPr>
              <a:t>Trees provide aesthetic benefits to properties.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What areas need a buffer?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Un-forested areas with only short grasses or denuded areas.  </a:t>
            </a:r>
          </a:p>
          <a:p>
            <a:endParaRPr lang="en-US" dirty="0">
              <a:latin typeface="Cooper Black" pitchFamily="18" charset="0"/>
            </a:endParaRPr>
          </a:p>
        </p:txBody>
      </p:sp>
      <p:pic>
        <p:nvPicPr>
          <p:cNvPr id="4" name="Picture 3" descr="Poor-LIME-102-R-2009-4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895600"/>
            <a:ext cx="5181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Three Gallon Plantings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smtClean="0">
                <a:latin typeface="Cooper Black" pitchFamily="18" charset="0"/>
              </a:rPr>
              <a:t>with and without Deer Protection</a:t>
            </a:r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endParaRPr lang="en-US" dirty="0">
              <a:latin typeface="Cooper Black" pitchFamily="18" charset="0"/>
            </a:endParaRPr>
          </a:p>
        </p:txBody>
      </p:sp>
      <p:pic>
        <p:nvPicPr>
          <p:cNvPr id="8" name="Picture 7" descr="Eco Village Comple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128" y="3505200"/>
            <a:ext cx="4488872" cy="3352800"/>
          </a:xfrm>
          <a:prstGeom prst="rect">
            <a:avLst/>
          </a:prstGeom>
        </p:spPr>
      </p:pic>
      <p:pic>
        <p:nvPicPr>
          <p:cNvPr id="10" name="Content Placeholder 9" descr="Exeter Complet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4648200" cy="34718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Completed Planting Examples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4" name="Content Placeholder 3" descr="Eco Villag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648200" cy="3471804"/>
          </a:xfrm>
        </p:spPr>
      </p:pic>
      <p:pic>
        <p:nvPicPr>
          <p:cNvPr id="6" name="Picture 5" descr="Eco Village Comple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0026"/>
            <a:ext cx="4495800" cy="3357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257800"/>
            <a:ext cx="20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Before Planting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819400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After Planting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Completed Planting Examples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4" name="Content Placeholder 3" descr="Buffer Site Ashbur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285054" cy="3200400"/>
          </a:xfrm>
        </p:spPr>
      </p:pic>
      <p:pic>
        <p:nvPicPr>
          <p:cNvPr id="5" name="Picture 4" descr="Four Seasons 5_14_12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838200"/>
            <a:ext cx="4191000" cy="3143250"/>
          </a:xfrm>
          <a:prstGeom prst="rect">
            <a:avLst/>
          </a:prstGeom>
        </p:spPr>
      </p:pic>
      <p:pic>
        <p:nvPicPr>
          <p:cNvPr id="6" name="Picture 5" descr="Four Seasons 5_14_12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343400"/>
            <a:ext cx="33528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3962400"/>
            <a:ext cx="8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After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828800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Before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Completed Planting Examples</a:t>
            </a:r>
            <a:br>
              <a:rPr lang="en-US" dirty="0" smtClean="0">
                <a:latin typeface="Cooper Black" pitchFamily="18" charset="0"/>
              </a:rPr>
            </a:br>
            <a:endParaRPr lang="en-US" dirty="0">
              <a:latin typeface="Cooper Black" pitchFamily="18" charset="0"/>
            </a:endParaRPr>
          </a:p>
        </p:txBody>
      </p:sp>
      <p:pic>
        <p:nvPicPr>
          <p:cNvPr id="4" name="Content Placeholder 3" descr="Exeter Buffer Sit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019365" cy="3001963"/>
          </a:xfrm>
        </p:spPr>
      </p:pic>
      <p:pic>
        <p:nvPicPr>
          <p:cNvPr id="5" name="Picture 4" descr="Exeter Buffer Site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633050"/>
            <a:ext cx="2408635" cy="322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191000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Before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8" name="Picture 7" descr="Exeter Complet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1081" y="457200"/>
            <a:ext cx="3782919" cy="2825514"/>
          </a:xfrm>
          <a:prstGeom prst="rect">
            <a:avLst/>
          </a:prstGeom>
        </p:spPr>
      </p:pic>
      <p:pic>
        <p:nvPicPr>
          <p:cNvPr id="9" name="Picture 8" descr="Exeter January 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670771"/>
            <a:ext cx="4267200" cy="3187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3276600"/>
            <a:ext cx="8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After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How Does the Program Work?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Landowners submit an application noting the size and location of the proposed planting on the site.</a:t>
            </a:r>
          </a:p>
          <a:p>
            <a:r>
              <a:rPr lang="en-US" dirty="0" smtClean="0">
                <a:latin typeface="Cooper Black" pitchFamily="18" charset="0"/>
              </a:rPr>
              <a:t>Loudoun </a:t>
            </a:r>
            <a:r>
              <a:rPr lang="en-US" dirty="0" smtClean="0">
                <a:latin typeface="Cooper Black" pitchFamily="18" charset="0"/>
              </a:rPr>
              <a:t>SWCD and Loudoun County staff will </a:t>
            </a:r>
            <a:r>
              <a:rPr lang="en-US" dirty="0" smtClean="0">
                <a:latin typeface="Cooper Black" pitchFamily="18" charset="0"/>
              </a:rPr>
              <a:t>rank the projects based on criteria such as size, stream impairments, and unique characteristics (ex. Trout stream)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368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Loudoun Soil and Water Conservation District &amp; Loudoun County</vt:lpstr>
      <vt:lpstr>What is the Program?</vt:lpstr>
      <vt:lpstr>How do Buffers Help?</vt:lpstr>
      <vt:lpstr>What areas need a buffer?</vt:lpstr>
      <vt:lpstr>Three Gallon Plantings with and without Deer Protection </vt:lpstr>
      <vt:lpstr>Completed Planting Examples</vt:lpstr>
      <vt:lpstr>Completed Planting Examples</vt:lpstr>
      <vt:lpstr>Completed Planting Examples </vt:lpstr>
      <vt:lpstr>How Does the Program Work?</vt:lpstr>
      <vt:lpstr>How Does the Program Work?</vt:lpstr>
      <vt:lpstr>How does the program work?</vt:lpstr>
      <vt:lpstr>Deadlines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Loudoun Soil and Water Conservation District &amp; Loudoun County</dc:title>
  <dc:creator>Chris</dc:creator>
  <cp:lastModifiedBy>Chris</cp:lastModifiedBy>
  <cp:revision>20</cp:revision>
  <dcterms:created xsi:type="dcterms:W3CDTF">2012-02-14T21:50:31Z</dcterms:created>
  <dcterms:modified xsi:type="dcterms:W3CDTF">2013-01-28T15:23:30Z</dcterms:modified>
</cp:coreProperties>
</file>